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337" r:id="rId3"/>
    <p:sldId id="339" r:id="rId4"/>
    <p:sldId id="326" r:id="rId5"/>
    <p:sldId id="338" r:id="rId6"/>
    <p:sldId id="330" r:id="rId7"/>
    <p:sldId id="328" r:id="rId8"/>
    <p:sldId id="331" r:id="rId9"/>
    <p:sldId id="332" r:id="rId10"/>
    <p:sldId id="333" r:id="rId11"/>
    <p:sldId id="334" r:id="rId12"/>
    <p:sldId id="336" r:id="rId13"/>
    <p:sldId id="340" r:id="rId14"/>
    <p:sldId id="341" r:id="rId15"/>
    <p:sldId id="342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990FF"/>
    <a:srgbClr val="0595D5"/>
    <a:srgbClr val="663300"/>
    <a:srgbClr val="1A9E39"/>
    <a:srgbClr val="B3B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561" autoAdjust="0"/>
  </p:normalViewPr>
  <p:slideViewPr>
    <p:cSldViewPr>
      <p:cViewPr>
        <p:scale>
          <a:sx n="60" d="100"/>
          <a:sy n="60" d="100"/>
        </p:scale>
        <p:origin x="-63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41D8-B0F6-472D-AB10-92462195D974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8B9B2-EEDE-488E-9E64-FC93E66D6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8B9B2-EEDE-488E-9E64-FC93E66D69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2">
                <a:lumMod val="50000"/>
              </a:schemeClr>
            </a:gs>
            <a:gs pos="92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848ED-FE22-4CEA-BF12-92A4279C3F17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462B-A2EC-4718-98A9-0C4B5B8DF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red%20Jenkins\My%20Documents\Trails\PowerPoints\three%20clips%20b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red%20Jenkins\My%20Documents\Trails\Tunnel\Video\Parks%20Are%20Fun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CTC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334000" cy="640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91200" y="151180"/>
            <a:ext cx="3200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Formed in 2006, the council is a non-profit community organization whose purpose is to create and coordinate a trail system that promotes health, recreation, and safety while maintaining the natural beauty of this historic area.</a:t>
            </a:r>
            <a:endParaRPr kumimoji="0" lang="en-US" sz="2800" i="0" u="none" strike="noStrike" normalizeH="0" baseline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943601"/>
            <a:ext cx="8305800" cy="60960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FFFFFF"/>
              </a:solidFill>
              <a:latin typeface="Avenir 55 Roman" pitchFamily="-1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057400" y="5943600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85 Heavy" pitchFamily="-1" charset="0"/>
              </a:rPr>
              <a:t>Greater Ottumwa Park</a:t>
            </a:r>
          </a:p>
        </p:txBody>
      </p:sp>
      <p:pic>
        <p:nvPicPr>
          <p:cNvPr id="3076" name="Picture 6" descr="GO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154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19800"/>
            <a:ext cx="8382000" cy="53340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FFFFFF"/>
              </a:solidFill>
              <a:latin typeface="Avenir 55 Roman" pitchFamily="-1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76600" y="5943600"/>
            <a:ext cx="2937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85 Heavy" pitchFamily="-1" charset="0"/>
              </a:rPr>
              <a:t>Turkey Island</a:t>
            </a:r>
          </a:p>
        </p:txBody>
      </p:sp>
      <p:pic>
        <p:nvPicPr>
          <p:cNvPr id="4100" name="Picture 4" descr="TurkeyIs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1"/>
            <a:ext cx="6704013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ree clips 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6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107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590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Safety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Feasibility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812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Minimum</a:t>
            </a:r>
          </a:p>
          <a:p>
            <a:pPr algn="ctr"/>
            <a:r>
              <a:rPr lang="en-US" sz="9600" dirty="0" smtClean="0"/>
              <a:t>Maintenance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Link to Future</a:t>
            </a:r>
          </a:p>
          <a:p>
            <a:pPr algn="ctr"/>
            <a:r>
              <a:rPr lang="en-US" sz="9600" dirty="0" smtClean="0"/>
              <a:t>Events/Tourism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Expand</a:t>
            </a:r>
          </a:p>
          <a:p>
            <a:pPr algn="ctr"/>
            <a:r>
              <a:rPr lang="en-US" sz="9600" dirty="0" smtClean="0"/>
              <a:t>Recreational </a:t>
            </a:r>
          </a:p>
          <a:p>
            <a:pPr algn="ctr"/>
            <a:r>
              <a:rPr lang="en-US" sz="9600" dirty="0" smtClean="0"/>
              <a:t>Opportunities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Link to Current Riverfront </a:t>
            </a:r>
          </a:p>
          <a:p>
            <a:pPr algn="ctr"/>
            <a:r>
              <a:rPr lang="en-US" sz="9600" dirty="0" smtClean="0"/>
              <a:t>Renaissance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743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Quality of Life</a:t>
            </a:r>
            <a:endParaRPr lang="en-US" sz="9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4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rks Are Fu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686609" cy="65248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107950" contourW="12700">
              <a:bevelT w="95250"/>
              <a:bevelB w="0"/>
              <a:extrusionClr>
                <a:schemeClr val="bg2">
                  <a:lumMod val="25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 !!</a:t>
            </a:r>
            <a:endParaRPr lang="en-US" sz="5400" b="1" dirty="0" smtClean="0"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Wapello County Trails </a:t>
            </a:r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Council</a:t>
            </a:r>
          </a:p>
          <a:p>
            <a:pPr algn="ctr"/>
            <a:endParaRPr lang="en-US" b="1" dirty="0" smtClean="0"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City of </a:t>
            </a:r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Ottumwa</a:t>
            </a:r>
          </a:p>
          <a:p>
            <a:pPr algn="ctr"/>
            <a:endParaRPr lang="en-US" b="1" dirty="0" smtClean="0"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Wapello </a:t>
            </a:r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County</a:t>
            </a:r>
          </a:p>
          <a:p>
            <a:pPr algn="ctr"/>
            <a:endParaRPr lang="en-US" b="1" dirty="0" smtClean="0"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Ottumwa Regional </a:t>
            </a:r>
            <a:endParaRPr lang="en-US" sz="5400" b="1" dirty="0" smtClean="0"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99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Legacy </a:t>
            </a:r>
            <a:r>
              <a:rPr lang="en-US" sz="5400" b="1" dirty="0" smtClean="0">
                <a:ln w="31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99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Foundation</a:t>
            </a:r>
            <a:endParaRPr lang="en-US" sz="5400" b="1" dirty="0"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99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914400"/>
          <a:ext cx="5299075" cy="5029200"/>
        </p:xfrm>
        <a:graphic>
          <a:graphicData uri="http://schemas.openxmlformats.org/presentationml/2006/ole">
            <p:oleObj spid="_x0000_s2050" name="Acrobat Document" r:id="rId3" imgW="5830114" imgH="7542857" progId="AcroExch.Document.7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Presenters:</a:t>
            </a:r>
            <a:r>
              <a:rPr lang="en-US" b="1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en-US" b="1" i="1" dirty="0">
              <a:ln w="18415" cmpd="sng">
                <a:solidFill>
                  <a:schemeClr val="tx1"/>
                </a:solidFill>
                <a:prstDash val="soli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Larry Gawronski,  Executive Director, Bridge View Center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</a:ln>
              </a:rPr>
              <a:t>  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Tom Lazio, 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Mayor,  City of Ottumwa</a:t>
            </a:r>
            <a:endParaRPr lang="en-US" sz="2400" b="1" dirty="0">
              <a:ln w="63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309372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Steve Siegel,   Supervisor,  Wapello County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384048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Brad Little,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President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Ottumwa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Regional Legacy Foundation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" y="5334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Kim Hellige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President,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Wapello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County Trails Council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00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99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Fred Jenkins</a:t>
            </a: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 </a:t>
            </a: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Treasurer</a:t>
            </a: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 </a:t>
            </a: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Wapello County Trails Council</a:t>
            </a:r>
            <a:endParaRPr lang="en-US" sz="2400" b="1" dirty="0">
              <a:ln w="6350" cmpd="sng">
                <a:solidFill>
                  <a:schemeClr val="tx1"/>
                </a:solidFill>
                <a:prstDash val="soli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 &amp; bridges 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323206" cy="512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943600"/>
            <a:ext cx="8382000" cy="646331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Ottumwa, City of Bridges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8229600" cy="569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2438400" y="2438400"/>
            <a:ext cx="1600200" cy="381000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6172200"/>
            <a:ext cx="8305800" cy="52322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Location of Highway 34 Underpass in Ottumwa Park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24815 L -0.03333 0.362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cer fields 1 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1"/>
            <a:ext cx="8466867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0"/>
            <a:ext cx="8458200" cy="584775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Aerial View of Highway 34 Underpass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381"/>
            <a:ext cx="8305800" cy="63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901440" cy="2926080"/>
          </a:xfrm>
          <a:prstGeom prst="rect">
            <a:avLst/>
          </a:prstGeom>
        </p:spPr>
      </p:pic>
      <p:pic>
        <p:nvPicPr>
          <p:cNvPr id="5" name="Picture 4" descr="Volunteers Carefully Install Decking on Wabash 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3901440" cy="2926080"/>
          </a:xfrm>
          <a:prstGeom prst="rect">
            <a:avLst/>
          </a:prstGeom>
        </p:spPr>
      </p:pic>
      <p:pic>
        <p:nvPicPr>
          <p:cNvPr id="6" name="Picture 5" descr="Image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76600"/>
            <a:ext cx="3901440" cy="2743200"/>
          </a:xfrm>
          <a:prstGeom prst="rect">
            <a:avLst/>
          </a:prstGeom>
        </p:spPr>
      </p:pic>
      <p:pic>
        <p:nvPicPr>
          <p:cNvPr id="7" name="Picture 6" descr="Image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76600"/>
            <a:ext cx="390144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096000"/>
            <a:ext cx="8153400" cy="584775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Wabash Trails Bridge – Connection Across River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4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901440" cy="2926080"/>
          </a:xfrm>
          <a:prstGeom prst="rect">
            <a:avLst/>
          </a:prstGeom>
        </p:spPr>
      </p:pic>
      <p:pic>
        <p:nvPicPr>
          <p:cNvPr id="8" name="Picture 7" descr="Image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3901440" cy="2926080"/>
          </a:xfrm>
          <a:prstGeom prst="rect">
            <a:avLst/>
          </a:prstGeom>
        </p:spPr>
      </p:pic>
      <p:pic>
        <p:nvPicPr>
          <p:cNvPr id="10" name="Picture 9" descr="Wabash Railroad Trails Bridge Puzzle Photo REDUC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35539"/>
            <a:ext cx="3886200" cy="3112558"/>
          </a:xfrm>
          <a:prstGeom prst="rect">
            <a:avLst/>
          </a:prstGeom>
        </p:spPr>
      </p:pic>
      <p:pic>
        <p:nvPicPr>
          <p:cNvPr id="11" name="Picture 10" descr="Image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05200"/>
            <a:ext cx="3901440" cy="29260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43600"/>
            <a:ext cx="8229601" cy="609600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FFFFFF"/>
              </a:solidFill>
              <a:latin typeface="Avenir 55 Roman" pitchFamily="-1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828800" y="586740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85 Heavy" pitchFamily="-1" charset="0"/>
              </a:rPr>
              <a:t>The 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85 Heavy" pitchFamily="-1" charset="0"/>
              </a:rPr>
              <a:t>Plan-in-Progress</a:t>
            </a:r>
            <a:endParaRPr lang="en-US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85 Heavy" pitchFamily="-1" charset="0"/>
            </a:endParaRPr>
          </a:p>
        </p:txBody>
      </p:sp>
      <p:pic>
        <p:nvPicPr>
          <p:cNvPr id="2052" name="Picture 4" descr="over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53000" cy="543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164</Words>
  <Application>Microsoft Office PowerPoint</Application>
  <PresentationFormat>On-screen Show (4:3)</PresentationFormat>
  <Paragraphs>38</Paragraphs>
  <Slides>16</Slides>
  <Notes>1</Notes>
  <HiddenSlides>1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</vt:lpstr>
      <vt:lpstr>Slide 14</vt:lpstr>
      <vt:lpstr>Slide 15</vt:lpstr>
      <vt:lpstr>Slide 16</vt:lpstr>
    </vt:vector>
  </TitlesOfParts>
  <Company>KMGO-KCOG RADIO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JENKINS</dc:creator>
  <cp:lastModifiedBy>Fred Jenkins</cp:lastModifiedBy>
  <cp:revision>172</cp:revision>
  <dcterms:created xsi:type="dcterms:W3CDTF">2011-10-15T04:35:53Z</dcterms:created>
  <dcterms:modified xsi:type="dcterms:W3CDTF">2014-09-06T19:07:05Z</dcterms:modified>
</cp:coreProperties>
</file>